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«Защитники природы»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52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2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8" y="476672"/>
            <a:ext cx="80885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00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410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6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0" y="508127"/>
            <a:ext cx="8424937" cy="632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9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768" cy="710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2" y="0"/>
            <a:ext cx="4499768" cy="708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2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52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48680"/>
            <a:ext cx="442798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6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464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71" y="0"/>
            <a:ext cx="435552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27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72368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38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Квест-игра «Защитники природы»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Квест-игра «Защитники природы»</dc:title>
  <dc:creator>1</dc:creator>
  <cp:lastModifiedBy>1</cp:lastModifiedBy>
  <cp:revision>3</cp:revision>
  <dcterms:created xsi:type="dcterms:W3CDTF">2017-12-11T07:06:47Z</dcterms:created>
  <dcterms:modified xsi:type="dcterms:W3CDTF">2017-12-11T07:38:34Z</dcterms:modified>
</cp:coreProperties>
</file>