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5" r:id="rId5"/>
    <p:sldId id="274" r:id="rId6"/>
    <p:sldId id="273" r:id="rId7"/>
    <p:sldId id="272" r:id="rId8"/>
    <p:sldId id="270" r:id="rId9"/>
    <p:sldId id="271" r:id="rId10"/>
    <p:sldId id="268" r:id="rId11"/>
    <p:sldId id="269" r:id="rId12"/>
    <p:sldId id="277" r:id="rId13"/>
    <p:sldId id="266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История моего села.</a:t>
            </a:r>
            <a:br>
              <a:rPr lang="ru-RU" sz="1600" dirty="0" smtClean="0"/>
            </a:br>
            <a:r>
              <a:rPr lang="ru-RU" sz="1400" dirty="0" smtClean="0"/>
              <a:t>ОБРАЗОВАТЕЛЬНЫЕ: Формировать любовь к родному селу и интерес к его прошлому и настоящему; познакомить с историей села, воспитывать чувство гордости за своих земляков.</a:t>
            </a:r>
            <a:br>
              <a:rPr lang="ru-RU" sz="1400" dirty="0" smtClean="0"/>
            </a:br>
            <a:r>
              <a:rPr lang="ru-RU" sz="1400" dirty="0" smtClean="0"/>
              <a:t>РАЗВИВАЮЩИЕ:  Развивать познавательную  активность. Расширять словарный запас.</a:t>
            </a:r>
            <a:br>
              <a:rPr lang="ru-RU" sz="1400" dirty="0" smtClean="0"/>
            </a:br>
            <a:r>
              <a:rPr lang="ru-RU" sz="1400" dirty="0" smtClean="0"/>
              <a:t>ВОСПИТАТЕЛЬНАЯ: Воспитывать патриотические чувства.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endParaRPr lang="ru-RU" sz="1600" dirty="0"/>
          </a:p>
        </p:txBody>
      </p:sp>
      <p:pic>
        <p:nvPicPr>
          <p:cNvPr id="1028" name="Picture 4" descr="https://images.vector-images.com/23/dneprovskoe_selo_f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268760"/>
            <a:ext cx="1857375" cy="1008112"/>
          </a:xfrm>
          <a:prstGeom prst="rect">
            <a:avLst/>
          </a:prstGeom>
          <a:noFill/>
        </p:spPr>
      </p:pic>
      <p:pic>
        <p:nvPicPr>
          <p:cNvPr id="6" name="Содержимое 3" descr="http://u04.komandirovka.bz/upload/iblock/69a/69a8242ddf2a5b981848b68ed970c20f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12309"/>
            <a:ext cx="8229600" cy="416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Ул</a:t>
            </a:r>
            <a:r>
              <a:rPr lang="ru-RU" dirty="0" smtClean="0"/>
              <a:t> Ленина 1 мая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www.dneprowskoe.ru/_ph/1/189338559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55272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dneprowskoe.ru/_ph/1/9281498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7281" y="3828285"/>
            <a:ext cx="4268237" cy="281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Спортивная площадка</a:t>
            </a:r>
            <a:endParaRPr lang="ru-RU" dirty="0"/>
          </a:p>
        </p:txBody>
      </p:sp>
      <p:pic>
        <p:nvPicPr>
          <p:cNvPr id="4" name="Содержимое 3" descr="http://www.dneprowskoe.ru/_ph/1/69840383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80920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Футбольное поле</a:t>
            </a:r>
            <a:endParaRPr lang="ru-RU" dirty="0"/>
          </a:p>
        </p:txBody>
      </p:sp>
      <p:pic>
        <p:nvPicPr>
          <p:cNvPr id="4" name="Содержимое 3" descr="http://www.dneprowskoe.ru/_ph/1/7223685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9"/>
            <a:ext cx="7992887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Летняя оздоровительная площадка</a:t>
            </a:r>
            <a:endParaRPr lang="ru-RU" dirty="0"/>
          </a:p>
        </p:txBody>
      </p:sp>
      <p:pic>
        <p:nvPicPr>
          <p:cNvPr id="4" name="Содержимое 3" descr="http://www.dneprowskoe.ru/_ph/1/6662399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Ул. Ленина </a:t>
            </a:r>
            <a:r>
              <a:rPr lang="ru-RU" sz="3200" dirty="0" smtClean="0"/>
              <a:t>Факельное шествие к мемориалу</a:t>
            </a:r>
            <a:br>
              <a:rPr lang="ru-RU" sz="3200" dirty="0" smtClean="0"/>
            </a:br>
            <a:r>
              <a:rPr lang="ru-RU" sz="3200" dirty="0" smtClean="0"/>
              <a:t> 9 мая</a:t>
            </a:r>
            <a:endParaRPr lang="ru-RU" dirty="0"/>
          </a:p>
        </p:txBody>
      </p:sp>
      <p:pic>
        <p:nvPicPr>
          <p:cNvPr id="4" name="Содержимое 3" descr="http://www.dneprowskoe.ru/_ph/1/74755785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00200"/>
            <a:ext cx="828091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Храм Великомученицы Варвары </a:t>
            </a:r>
            <a:endParaRPr lang="ru-RU" sz="2400" dirty="0"/>
          </a:p>
        </p:txBody>
      </p:sp>
      <p:pic>
        <p:nvPicPr>
          <p:cNvPr id="4" name="Содержимое 3" descr="http://photos.wikimapia.org/p/00/04/56/51/29_b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43856"/>
            <a:ext cx="8136904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 № 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timschool7.narod.ru/image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9288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 №7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dneprowskoe.ru/_ph/1/2746633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740150" cy="239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dneprowskoe.ru/_ph/1/3390682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781405" cy="25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dneprowskoe.ru/_ph/1/90913219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509120"/>
            <a:ext cx="3716244" cy="219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dneprowskoe.ru/_ph/1/4778211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509120"/>
            <a:ext cx="3710494" cy="21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культуры</a:t>
            </a:r>
            <a:endParaRPr lang="ru-RU" dirty="0"/>
          </a:p>
        </p:txBody>
      </p:sp>
      <p:pic>
        <p:nvPicPr>
          <p:cNvPr id="4" name="Содержимое 3" descr="http://www.dneprowskoe.ru/_ph/1/15057723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8092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погибшим воинам ВОВ</a:t>
            </a:r>
            <a:endParaRPr lang="ru-RU" dirty="0"/>
          </a:p>
        </p:txBody>
      </p:sp>
      <p:pic>
        <p:nvPicPr>
          <p:cNvPr id="4" name="Содержимое 3" descr="http://www.dneprowskoe.ru/_ph/1/46070613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81369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</a:t>
            </a:r>
            <a:r>
              <a:rPr lang="ru-RU" dirty="0" smtClean="0"/>
              <a:t>к семье Е.Ф. Степановой</a:t>
            </a:r>
            <a:endParaRPr lang="ru-RU" dirty="0"/>
          </a:p>
        </p:txBody>
      </p:sp>
      <p:pic>
        <p:nvPicPr>
          <p:cNvPr id="4" name="Содержимое 3" descr="http://www.dneprowskoe.ru/_ph/1/5463583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33123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dneprowskoe.ru/_ph/1/399369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28800"/>
            <a:ext cx="3600400" cy="432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Ветераны ВОВ</a:t>
            </a:r>
            <a:endParaRPr lang="ru-RU" dirty="0"/>
          </a:p>
        </p:txBody>
      </p:sp>
      <p:pic>
        <p:nvPicPr>
          <p:cNvPr id="4" name="Содержимое 3" descr="http://www.dneprowskoe.ru/_ph/1/45245426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136903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Детский сад № 27</a:t>
            </a:r>
            <a:endParaRPr lang="ru-RU" dirty="0"/>
          </a:p>
        </p:txBody>
      </p:sp>
      <p:pic>
        <p:nvPicPr>
          <p:cNvPr id="4" name="Содержимое 3" descr="http://www.dneprowskoe.ru/_ph/1/94223426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79928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48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История моего села. ОБРАЗОВАТЕЛЬНЫЕ: Формировать любовь к родному селу и интерес к его прошлому и настоящему; познакомить с историей села, воспитывать чувство гордости за своих земляков. РАЗВИВАЮЩИЕ:  Развивать познавательную  активность. Расширять словарный запас. ВОСПИТАТЕЛЬНАЯ: Воспитывать патриотические чувства.  </vt:lpstr>
      <vt:lpstr>Храм Великомученицы Варвары </vt:lpstr>
      <vt:lpstr>Школа № 7</vt:lpstr>
      <vt:lpstr>Школа №7</vt:lpstr>
      <vt:lpstr>Дом культуры</vt:lpstr>
      <vt:lpstr>Памятник погибшим воинам ВОВ</vt:lpstr>
      <vt:lpstr>Памятник семье Е.Ф. Степановой</vt:lpstr>
      <vt:lpstr>Ветераны ВОВ</vt:lpstr>
      <vt:lpstr>Детский сад № 27</vt:lpstr>
      <vt:lpstr>Ул Ленина 1 мая</vt:lpstr>
      <vt:lpstr>Спортивная площадка</vt:lpstr>
      <vt:lpstr>Футбольное поле</vt:lpstr>
      <vt:lpstr>Летняя оздоровительная площадка</vt:lpstr>
      <vt:lpstr>Ул. Ленина Факельное шествие к мемориалу  9 мая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моего села. ОБРАЗОВАТЕЛЬНЫЕ: Формировать любовь к родному селу и интерес к его прошлому и настоящему; познакомить с историей села, воспитывать чувство гордости за своих земляков. РАЗВИВАЮЩИЕ:  Развивать познавательную  активность. Расширять словарный запас. ВОСПИТАТЕЛЬНАЯ: Воспитывать патриотические чувства.  </dc:title>
  <dc:creator>12345</dc:creator>
  <cp:lastModifiedBy>1</cp:lastModifiedBy>
  <cp:revision>3</cp:revision>
  <dcterms:created xsi:type="dcterms:W3CDTF">2017-11-12T13:35:07Z</dcterms:created>
  <dcterms:modified xsi:type="dcterms:W3CDTF">2017-11-13T05:49:13Z</dcterms:modified>
</cp:coreProperties>
</file>